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1276" y="-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03544303-E31E-4DCD-85DD-3D3566407D8A}" type="datetimeFigureOut">
              <a:rPr lang="en-US" smtClean="0"/>
              <a:t>11/22/2020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97F45968-10B6-49B6-B142-9C9C6DA9A4A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5562600"/>
          </a:xfrm>
        </p:spPr>
        <p:txBody>
          <a:bodyPr/>
          <a:lstStyle/>
          <a:p>
            <a:pPr algn="ctr"/>
            <a:r>
              <a:rPr lang="en-US" b="1" dirty="0" smtClean="0"/>
              <a:t>Story board 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 flipV="1">
            <a:off x="304800" y="6095999"/>
            <a:ext cx="76200" cy="152400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i\Desktop\hci\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685800"/>
            <a:ext cx="8229600" cy="5943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3820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228600"/>
            <a:ext cx="82296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381000"/>
            <a:ext cx="86868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4582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10</TotalTime>
  <Words>2</Words>
  <Application>Microsoft Office PowerPoint</Application>
  <PresentationFormat>On-screen Show (4:3)</PresentationFormat>
  <Paragraphs>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Trek</vt:lpstr>
      <vt:lpstr>Story board </vt:lpstr>
      <vt:lpstr>Slide 2</vt:lpstr>
      <vt:lpstr>Slide 3</vt:lpstr>
      <vt:lpstr>Slide 4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 board</dc:title>
  <dc:creator>hi</dc:creator>
  <cp:lastModifiedBy>hi</cp:lastModifiedBy>
  <cp:revision>2</cp:revision>
  <dcterms:created xsi:type="dcterms:W3CDTF">2020-11-22T10:42:10Z</dcterms:created>
  <dcterms:modified xsi:type="dcterms:W3CDTF">2020-11-22T10:52:37Z</dcterms:modified>
</cp:coreProperties>
</file>

<file path=docProps/thumbnail.jpeg>
</file>